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uk-UA" smtClean="0"/>
              <a:t>Зразок підзаголовка</a:t>
            </a:r>
            <a:endParaRPr lang="ru-RU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17640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і вертикальни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вертикального тексту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ru-RU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796956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ий заголовок і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и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вертикального тексту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ru-RU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05467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і об'є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ru-RU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141976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озділ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288234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'єкт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вмісту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ru-RU"/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ru-RU"/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642819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Порівнянн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ru-RU"/>
          </a:p>
        </p:txBody>
      </p:sp>
      <p:sp>
        <p:nvSpPr>
          <p:cNvPr id="5" name="Місце для тексту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6" name="Місце для вмісту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ru-RU"/>
          </a:p>
        </p:txBody>
      </p:sp>
      <p:sp>
        <p:nvSpPr>
          <p:cNvPr id="7" name="Місце для дати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8" name="Місце для нижнього колонтитула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Місце для номера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66906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Лише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дати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Місце для номера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900216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дати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72100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Вміст і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ru-RU"/>
          </a:p>
        </p:txBody>
      </p:sp>
      <p:sp>
        <p:nvSpPr>
          <p:cNvPr id="4" name="Місце для тексту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1865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Зображення 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зображення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Місце для тексту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58309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аголовка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uk-UA" smtClean="0"/>
              <a:t>Зразок заголовка</a:t>
            </a:r>
            <a:endParaRPr lang="ru-RU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ru-RU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CD78D3-ACD6-465D-AAA3-02D1D72B0351}" type="datetimeFigureOut">
              <a:rPr lang="ru-RU" smtClean="0"/>
              <a:t>29.11.2019</a:t>
            </a:fld>
            <a:endParaRPr lang="ru-RU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DA81A6-4942-4F8F-B6B6-D35635376092}" type="slidenum">
              <a:rPr lang="ru-RU" smtClean="0"/>
              <a:t>‹№›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6107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 rotWithShape="1">
          <a:blip r:embed="rId2"/>
          <a:srcRect l="21651" t="14709" r="21376" b="16514"/>
          <a:stretch/>
        </p:blipFill>
        <p:spPr>
          <a:xfrm>
            <a:off x="67113" y="0"/>
            <a:ext cx="10419126" cy="707506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0036945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Широкий екран</PresentationFormat>
  <Paragraphs>0</Paragraphs>
  <Slides>1</Slides>
  <Notes>0</Notes>
  <HiddenSlides>0</HiddenSlides>
  <MMClips>0</MMClips>
  <ScaleCrop>false</ScaleCrop>
  <HeadingPairs>
    <vt:vector size="6" baseType="variant">
      <vt:variant>
        <vt:lpstr>Використані шрифти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Презентація PowerPoint</vt:lpstr>
    </vt:vector>
  </TitlesOfParts>
  <Company>KUBG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Презентація PowerPoint</dc:title>
  <dc:creator>I Bird</dc:creator>
  <cp:lastModifiedBy>I Bird</cp:lastModifiedBy>
  <cp:revision>2</cp:revision>
  <dcterms:created xsi:type="dcterms:W3CDTF">2019-11-29T11:28:43Z</dcterms:created>
  <dcterms:modified xsi:type="dcterms:W3CDTF">2019-11-29T11:33:06Z</dcterms:modified>
</cp:coreProperties>
</file>

<file path=docProps/thumbnail.jpeg>
</file>