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 smtClean="0"/>
              <a:t>Зразок підзаголовка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D78D3-ACD6-465D-AAA3-02D1D72B0351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A81A6-4942-4F8F-B6B6-D35635376092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764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D78D3-ACD6-465D-AAA3-02D1D72B0351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A81A6-4942-4F8F-B6B6-D35635376092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695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D78D3-ACD6-465D-AAA3-02D1D72B0351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A81A6-4942-4F8F-B6B6-D35635376092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546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D78D3-ACD6-465D-AAA3-02D1D72B0351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A81A6-4942-4F8F-B6B6-D35635376092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197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D78D3-ACD6-465D-AAA3-02D1D72B0351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A81A6-4942-4F8F-B6B6-D35635376092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8823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D78D3-ACD6-465D-AAA3-02D1D72B0351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A81A6-4942-4F8F-B6B6-D35635376092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4281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D78D3-ACD6-465D-AAA3-02D1D72B0351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A81A6-4942-4F8F-B6B6-D35635376092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690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D78D3-ACD6-465D-AAA3-02D1D72B0351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A81A6-4942-4F8F-B6B6-D35635376092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021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D78D3-ACD6-465D-AAA3-02D1D72B0351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A81A6-4942-4F8F-B6B6-D35635376092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210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D78D3-ACD6-465D-AAA3-02D1D72B0351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A81A6-4942-4F8F-B6B6-D35635376092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86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D78D3-ACD6-465D-AAA3-02D1D72B0351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A81A6-4942-4F8F-B6B6-D35635376092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309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CD78D3-ACD6-465D-AAA3-02D1D72B0351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DA81A6-4942-4F8F-B6B6-D35635376092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107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1651" t="14709" r="21376" b="16514"/>
          <a:stretch/>
        </p:blipFill>
        <p:spPr>
          <a:xfrm>
            <a:off x="67113" y="0"/>
            <a:ext cx="10419126" cy="7075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3694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Широкий екран</PresentationFormat>
  <Paragraphs>0</Paragraphs>
  <Slides>1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Презентація PowerPoint</vt:lpstr>
    </vt:vector>
  </TitlesOfParts>
  <Company>KUBG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I Bird</dc:creator>
  <cp:lastModifiedBy>I Bird</cp:lastModifiedBy>
  <cp:revision>2</cp:revision>
  <dcterms:created xsi:type="dcterms:W3CDTF">2019-11-29T11:28:43Z</dcterms:created>
  <dcterms:modified xsi:type="dcterms:W3CDTF">2019-11-29T11:33:06Z</dcterms:modified>
</cp:coreProperties>
</file>